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7_DF6FF777.xml" ContentType="application/vnd.ms-powerpoint.comments+xml"/>
  <Override PartName="/ppt/comments/modernComment_103_DD39E41F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63" r:id="rId7"/>
    <p:sldId id="268" r:id="rId8"/>
    <p:sldId id="267" r:id="rId9"/>
    <p:sldId id="258" r:id="rId10"/>
    <p:sldId id="264" r:id="rId11"/>
    <p:sldId id="266" r:id="rId12"/>
    <p:sldId id="269" r:id="rId13"/>
    <p:sldId id="259" r:id="rId14"/>
    <p:sldId id="260" r:id="rId15"/>
    <p:sldId id="262" r:id="rId16"/>
    <p:sldId id="261" r:id="rId17"/>
    <p:sldId id="270" r:id="rId18"/>
    <p:sldId id="265" r:id="rId19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C173B8-74C7-D50C-E58B-A6EEFFF4ECDE}" name="Rechardt, Akilles (2024)" initials="AR" userId="S::PNJT246@live.rhul.ac.uk::71925288-cb4e-4086-a866-35a475be80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C00C2C-C7D2-448B-A4E2-D00406C360C7}" v="137" dt="2026-02-17T12:50:16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54" d="100"/>
          <a:sy n="54" d="100"/>
        </p:scale>
        <p:origin x="56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chardt, Akilles (2024)" userId="71925288-cb4e-4086-a866-35a475be80eb" providerId="ADAL" clId="{2F52D28B-8534-45EB-B5CD-AE86EEFAB472}"/>
    <pc:docChg chg="undo custSel addSld modSld">
      <pc:chgData name="Rechardt, Akilles (2024)" userId="71925288-cb4e-4086-a866-35a475be80eb" providerId="ADAL" clId="{2F52D28B-8534-45EB-B5CD-AE86EEFAB472}" dt="2026-02-17T12:50:26.778" v="1559" actId="20577"/>
      <pc:docMkLst>
        <pc:docMk/>
      </pc:docMkLst>
      <pc:sldChg chg="modSp mod">
        <pc:chgData name="Rechardt, Akilles (2024)" userId="71925288-cb4e-4086-a866-35a475be80eb" providerId="ADAL" clId="{2F52D28B-8534-45EB-B5CD-AE86EEFAB472}" dt="2026-02-12T15:38:10.462" v="984" actId="20577"/>
        <pc:sldMkLst>
          <pc:docMk/>
          <pc:sldMk cId="1297131070" sldId="257"/>
        </pc:sldMkLst>
        <pc:spChg chg="mod">
          <ac:chgData name="Rechardt, Akilles (2024)" userId="71925288-cb4e-4086-a866-35a475be80eb" providerId="ADAL" clId="{2F52D28B-8534-45EB-B5CD-AE86EEFAB472}" dt="2026-02-12T15:38:10.462" v="984" actId="20577"/>
          <ac:spMkLst>
            <pc:docMk/>
            <pc:sldMk cId="1297131070" sldId="257"/>
            <ac:spMk id="3" creationId="{A4E36271-818B-33DA-8C52-EC568D80E316}"/>
          </ac:spMkLst>
        </pc:spChg>
      </pc:sldChg>
      <pc:sldChg chg="addSp delSp modSp mod">
        <pc:chgData name="Rechardt, Akilles (2024)" userId="71925288-cb4e-4086-a866-35a475be80eb" providerId="ADAL" clId="{2F52D28B-8534-45EB-B5CD-AE86EEFAB472}" dt="2026-02-09T09:04:58.822" v="11" actId="14100"/>
        <pc:sldMkLst>
          <pc:docMk/>
          <pc:sldMk cId="3328841500" sldId="258"/>
        </pc:sldMkLst>
        <pc:picChg chg="add mod">
          <ac:chgData name="Rechardt, Akilles (2024)" userId="71925288-cb4e-4086-a866-35a475be80eb" providerId="ADAL" clId="{2F52D28B-8534-45EB-B5CD-AE86EEFAB472}" dt="2026-02-09T09:04:58.822" v="11" actId="14100"/>
          <ac:picMkLst>
            <pc:docMk/>
            <pc:sldMk cId="3328841500" sldId="258"/>
            <ac:picMk id="7" creationId="{447246D7-0897-F306-A8AD-49DD62010DE8}"/>
          </ac:picMkLst>
        </pc:picChg>
      </pc:sldChg>
      <pc:sldChg chg="modSp mod">
        <pc:chgData name="Rechardt, Akilles (2024)" userId="71925288-cb4e-4086-a866-35a475be80eb" providerId="ADAL" clId="{2F52D28B-8534-45EB-B5CD-AE86EEFAB472}" dt="2026-02-12T15:40:26.373" v="1024" actId="20577"/>
        <pc:sldMkLst>
          <pc:docMk/>
          <pc:sldMk cId="3711558687" sldId="259"/>
        </pc:sldMkLst>
        <pc:spChg chg="mod">
          <ac:chgData name="Rechardt, Akilles (2024)" userId="71925288-cb4e-4086-a866-35a475be80eb" providerId="ADAL" clId="{2F52D28B-8534-45EB-B5CD-AE86EEFAB472}" dt="2026-02-12T15:40:26.373" v="1024" actId="20577"/>
          <ac:spMkLst>
            <pc:docMk/>
            <pc:sldMk cId="3711558687" sldId="259"/>
            <ac:spMk id="13" creationId="{92130C7A-3488-AFAB-A4B4-A98CD71D9842}"/>
          </ac:spMkLst>
        </pc:spChg>
      </pc:sldChg>
      <pc:sldChg chg="addSp delSp modSp mod">
        <pc:chgData name="Rechardt, Akilles (2024)" userId="71925288-cb4e-4086-a866-35a475be80eb" providerId="ADAL" clId="{2F52D28B-8534-45EB-B5CD-AE86EEFAB472}" dt="2026-02-09T16:27:20.455" v="183" actId="20577"/>
        <pc:sldMkLst>
          <pc:docMk/>
          <pc:sldMk cId="3185563037" sldId="260"/>
        </pc:sldMkLst>
        <pc:spChg chg="mod">
          <ac:chgData name="Rechardt, Akilles (2024)" userId="71925288-cb4e-4086-a866-35a475be80eb" providerId="ADAL" clId="{2F52D28B-8534-45EB-B5CD-AE86EEFAB472}" dt="2026-02-09T16:27:20.455" v="183" actId="20577"/>
          <ac:spMkLst>
            <pc:docMk/>
            <pc:sldMk cId="3185563037" sldId="260"/>
            <ac:spMk id="3" creationId="{77DB8866-B71C-9760-5F61-EFB79F020A38}"/>
          </ac:spMkLst>
        </pc:spChg>
      </pc:sldChg>
      <pc:sldChg chg="modSp mod">
        <pc:chgData name="Rechardt, Akilles (2024)" userId="71925288-cb4e-4086-a866-35a475be80eb" providerId="ADAL" clId="{2F52D28B-8534-45EB-B5CD-AE86EEFAB472}" dt="2026-02-09T16:31:26.398" v="235" actId="20577"/>
        <pc:sldMkLst>
          <pc:docMk/>
          <pc:sldMk cId="3758947206" sldId="261"/>
        </pc:sldMkLst>
        <pc:spChg chg="mod">
          <ac:chgData name="Rechardt, Akilles (2024)" userId="71925288-cb4e-4086-a866-35a475be80eb" providerId="ADAL" clId="{2F52D28B-8534-45EB-B5CD-AE86EEFAB472}" dt="2026-02-09T16:31:26.398" v="235" actId="20577"/>
          <ac:spMkLst>
            <pc:docMk/>
            <pc:sldMk cId="3758947206" sldId="261"/>
            <ac:spMk id="3" creationId="{8602BAD7-1130-5B3B-A176-83FAB5F569DB}"/>
          </ac:spMkLst>
        </pc:spChg>
      </pc:sldChg>
      <pc:sldChg chg="modSp mod">
        <pc:chgData name="Rechardt, Akilles (2024)" userId="71925288-cb4e-4086-a866-35a475be80eb" providerId="ADAL" clId="{2F52D28B-8534-45EB-B5CD-AE86EEFAB472}" dt="2026-02-12T15:41:10.572" v="1026" actId="20577"/>
        <pc:sldMkLst>
          <pc:docMk/>
          <pc:sldMk cId="1594040850" sldId="262"/>
        </pc:sldMkLst>
        <pc:spChg chg="mod">
          <ac:chgData name="Rechardt, Akilles (2024)" userId="71925288-cb4e-4086-a866-35a475be80eb" providerId="ADAL" clId="{2F52D28B-8534-45EB-B5CD-AE86EEFAB472}" dt="2026-02-12T15:41:10.572" v="1026" actId="20577"/>
          <ac:spMkLst>
            <pc:docMk/>
            <pc:sldMk cId="1594040850" sldId="262"/>
            <ac:spMk id="3" creationId="{45530136-4E21-719A-FC95-532C61527EDE}"/>
          </ac:spMkLst>
        </pc:spChg>
      </pc:sldChg>
      <pc:sldChg chg="modSp mod modCm">
        <pc:chgData name="Rechardt, Akilles (2024)" userId="71925288-cb4e-4086-a866-35a475be80eb" providerId="ADAL" clId="{2F52D28B-8534-45EB-B5CD-AE86EEFAB472}" dt="2026-02-12T14:08:20.198" v="275" actId="20577"/>
        <pc:sldMkLst>
          <pc:docMk/>
          <pc:sldMk cId="3748657015" sldId="263"/>
        </pc:sldMkLst>
        <pc:spChg chg="mod">
          <ac:chgData name="Rechardt, Akilles (2024)" userId="71925288-cb4e-4086-a866-35a475be80eb" providerId="ADAL" clId="{2F52D28B-8534-45EB-B5CD-AE86EEFAB472}" dt="2026-02-12T14:08:20.198" v="275" actId="20577"/>
          <ac:spMkLst>
            <pc:docMk/>
            <pc:sldMk cId="3748657015" sldId="263"/>
            <ac:spMk id="3" creationId="{D9413311-45D2-9FA2-0EFB-42013CC84E96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Rechardt, Akilles (2024)" userId="71925288-cb4e-4086-a866-35a475be80eb" providerId="ADAL" clId="{2F52D28B-8534-45EB-B5CD-AE86EEFAB472}" dt="2026-02-12T14:08:20.198" v="275" actId="20577"/>
              <pc2:cmMkLst xmlns:pc2="http://schemas.microsoft.com/office/powerpoint/2019/9/main/command">
                <pc:docMk/>
                <pc:sldMk cId="3748657015" sldId="263"/>
                <pc2:cmMk id="{28BE05B5-7F5A-4CC0-B85F-7376D7D0A7E4}"/>
              </pc2:cmMkLst>
            </pc226:cmChg>
          </p:ext>
        </pc:extLst>
      </pc:sldChg>
      <pc:sldChg chg="addSp delSp modSp new mod">
        <pc:chgData name="Rechardt, Akilles (2024)" userId="71925288-cb4e-4086-a866-35a475be80eb" providerId="ADAL" clId="{2F52D28B-8534-45EB-B5CD-AE86EEFAB472}" dt="2026-02-09T11:56:45.379" v="33" actId="1076"/>
        <pc:sldMkLst>
          <pc:docMk/>
          <pc:sldMk cId="1033640723" sldId="265"/>
        </pc:sldMkLst>
        <pc:spChg chg="mod">
          <ac:chgData name="Rechardt, Akilles (2024)" userId="71925288-cb4e-4086-a866-35a475be80eb" providerId="ADAL" clId="{2F52D28B-8534-45EB-B5CD-AE86EEFAB472}" dt="2026-02-09T11:56:34.906" v="28" actId="1076"/>
          <ac:spMkLst>
            <pc:docMk/>
            <pc:sldMk cId="1033640723" sldId="265"/>
            <ac:spMk id="2" creationId="{841046D7-C1B7-1180-5756-EADFF074FAF4}"/>
          </ac:spMkLst>
        </pc:spChg>
        <pc:picChg chg="add mod">
          <ac:chgData name="Rechardt, Akilles (2024)" userId="71925288-cb4e-4086-a866-35a475be80eb" providerId="ADAL" clId="{2F52D28B-8534-45EB-B5CD-AE86EEFAB472}" dt="2026-02-09T11:56:45.379" v="33" actId="1076"/>
          <ac:picMkLst>
            <pc:docMk/>
            <pc:sldMk cId="1033640723" sldId="265"/>
            <ac:picMk id="4" creationId="{72CF8D0E-6EAD-99B9-8DD4-F12FB691B4DE}"/>
          </ac:picMkLst>
        </pc:picChg>
      </pc:sldChg>
      <pc:sldChg chg="addSp delSp modSp new mod">
        <pc:chgData name="Rechardt, Akilles (2024)" userId="71925288-cb4e-4086-a866-35a475be80eb" providerId="ADAL" clId="{2F52D28B-8534-45EB-B5CD-AE86EEFAB472}" dt="2026-02-12T14:19:30.447" v="437" actId="20577"/>
        <pc:sldMkLst>
          <pc:docMk/>
          <pc:sldMk cId="1439789986" sldId="266"/>
        </pc:sldMkLst>
        <pc:spChg chg="mod">
          <ac:chgData name="Rechardt, Akilles (2024)" userId="71925288-cb4e-4086-a866-35a475be80eb" providerId="ADAL" clId="{2F52D28B-8534-45EB-B5CD-AE86EEFAB472}" dt="2026-02-09T16:28:54.757" v="218" actId="20577"/>
          <ac:spMkLst>
            <pc:docMk/>
            <pc:sldMk cId="1439789986" sldId="266"/>
            <ac:spMk id="2" creationId="{41309C71-B36D-B0A7-03E2-485271951BC8}"/>
          </ac:spMkLst>
        </pc:spChg>
        <pc:spChg chg="add mod">
          <ac:chgData name="Rechardt, Akilles (2024)" userId="71925288-cb4e-4086-a866-35a475be80eb" providerId="ADAL" clId="{2F52D28B-8534-45EB-B5CD-AE86EEFAB472}" dt="2026-02-09T13:12:45.787" v="78" actId="1076"/>
          <ac:spMkLst>
            <pc:docMk/>
            <pc:sldMk cId="1439789986" sldId="266"/>
            <ac:spMk id="11" creationId="{3E3956D3-80D8-A305-944B-954D197EC853}"/>
          </ac:spMkLst>
        </pc:spChg>
        <pc:spChg chg="add mod">
          <ac:chgData name="Rechardt, Akilles (2024)" userId="71925288-cb4e-4086-a866-35a475be80eb" providerId="ADAL" clId="{2F52D28B-8534-45EB-B5CD-AE86EEFAB472}" dt="2026-02-09T16:29:52.447" v="225" actId="1076"/>
          <ac:spMkLst>
            <pc:docMk/>
            <pc:sldMk cId="1439789986" sldId="266"/>
            <ac:spMk id="12" creationId="{1E155BC0-275F-CF41-1175-F0F1F93F6151}"/>
          </ac:spMkLst>
        </pc:spChg>
        <pc:spChg chg="add mod">
          <ac:chgData name="Rechardt, Akilles (2024)" userId="71925288-cb4e-4086-a866-35a475be80eb" providerId="ADAL" clId="{2F52D28B-8534-45EB-B5CD-AE86EEFAB472}" dt="2026-02-09T13:13:27.415" v="98" actId="1076"/>
          <ac:spMkLst>
            <pc:docMk/>
            <pc:sldMk cId="1439789986" sldId="266"/>
            <ac:spMk id="13" creationId="{D2CEAFF9-5FB3-AFF5-F223-5A58ECB52753}"/>
          </ac:spMkLst>
        </pc:spChg>
        <pc:spChg chg="add mod">
          <ac:chgData name="Rechardt, Akilles (2024)" userId="71925288-cb4e-4086-a866-35a475be80eb" providerId="ADAL" clId="{2F52D28B-8534-45EB-B5CD-AE86EEFAB472}" dt="2026-02-12T14:19:30.447" v="437" actId="20577"/>
          <ac:spMkLst>
            <pc:docMk/>
            <pc:sldMk cId="1439789986" sldId="266"/>
            <ac:spMk id="14" creationId="{A6A97204-1D54-6DFD-B6CA-422941292735}"/>
          </ac:spMkLst>
        </pc:spChg>
        <pc:picChg chg="add mod">
          <ac:chgData name="Rechardt, Akilles (2024)" userId="71925288-cb4e-4086-a866-35a475be80eb" providerId="ADAL" clId="{2F52D28B-8534-45EB-B5CD-AE86EEFAB472}" dt="2026-02-09T12:57:28.737" v="51" actId="1076"/>
          <ac:picMkLst>
            <pc:docMk/>
            <pc:sldMk cId="1439789986" sldId="266"/>
            <ac:picMk id="4" creationId="{9DB7E55A-1CE3-DAD3-DC9C-52D101A04CB5}"/>
          </ac:picMkLst>
        </pc:picChg>
        <pc:picChg chg="add mod">
          <ac:chgData name="Rechardt, Akilles (2024)" userId="71925288-cb4e-4086-a866-35a475be80eb" providerId="ADAL" clId="{2F52D28B-8534-45EB-B5CD-AE86EEFAB472}" dt="2026-02-12T14:18:24.764" v="349" actId="1076"/>
          <ac:picMkLst>
            <pc:docMk/>
            <pc:sldMk cId="1439789986" sldId="266"/>
            <ac:picMk id="5" creationId="{8DE134EC-B274-500A-550D-1C92C8EAD590}"/>
          </ac:picMkLst>
        </pc:picChg>
        <pc:picChg chg="add mod">
          <ac:chgData name="Rechardt, Akilles (2024)" userId="71925288-cb4e-4086-a866-35a475be80eb" providerId="ADAL" clId="{2F52D28B-8534-45EB-B5CD-AE86EEFAB472}" dt="2026-02-12T14:14:16.675" v="324" actId="1076"/>
          <ac:picMkLst>
            <pc:docMk/>
            <pc:sldMk cId="1439789986" sldId="266"/>
            <ac:picMk id="6" creationId="{C18C3BC4-AC3F-AB62-C9AD-5CDA6138BC14}"/>
          </ac:picMkLst>
        </pc:picChg>
        <pc:picChg chg="add mod">
          <ac:chgData name="Rechardt, Akilles (2024)" userId="71925288-cb4e-4086-a866-35a475be80eb" providerId="ADAL" clId="{2F52D28B-8534-45EB-B5CD-AE86EEFAB472}" dt="2026-02-12T14:18:01.817" v="345" actId="1076"/>
          <ac:picMkLst>
            <pc:docMk/>
            <pc:sldMk cId="1439789986" sldId="266"/>
            <ac:picMk id="8" creationId="{0C271F1D-8DBA-5D69-D0D8-9EA876673026}"/>
          </ac:picMkLst>
        </pc:picChg>
        <pc:picChg chg="add mod">
          <ac:chgData name="Rechardt, Akilles (2024)" userId="71925288-cb4e-4086-a866-35a475be80eb" providerId="ADAL" clId="{2F52D28B-8534-45EB-B5CD-AE86EEFAB472}" dt="2026-02-12T14:18:35.663" v="352" actId="1076"/>
          <ac:picMkLst>
            <pc:docMk/>
            <pc:sldMk cId="1439789986" sldId="266"/>
            <ac:picMk id="9" creationId="{37ACA7D9-4FCC-508F-C3DC-A979027B47E3}"/>
          </ac:picMkLst>
        </pc:picChg>
        <pc:picChg chg="add mod">
          <ac:chgData name="Rechardt, Akilles (2024)" userId="71925288-cb4e-4086-a866-35a475be80eb" providerId="ADAL" clId="{2F52D28B-8534-45EB-B5CD-AE86EEFAB472}" dt="2026-02-12T14:18:31.669" v="351" actId="1076"/>
          <ac:picMkLst>
            <pc:docMk/>
            <pc:sldMk cId="1439789986" sldId="266"/>
            <ac:picMk id="10" creationId="{AE9FBAF5-27B0-B74C-A1F3-72F470804AD7}"/>
          </ac:picMkLst>
        </pc:picChg>
        <pc:picChg chg="add mod">
          <ac:chgData name="Rechardt, Akilles (2024)" userId="71925288-cb4e-4086-a866-35a475be80eb" providerId="ADAL" clId="{2F52D28B-8534-45EB-B5CD-AE86EEFAB472}" dt="2026-02-12T14:17:39.387" v="339" actId="1076"/>
          <ac:picMkLst>
            <pc:docMk/>
            <pc:sldMk cId="1439789986" sldId="266"/>
            <ac:picMk id="17" creationId="{9D65316B-EF0C-4CE8-A1A6-5A59F22849EC}"/>
          </ac:picMkLst>
        </pc:picChg>
        <pc:picChg chg="add mod">
          <ac:chgData name="Rechardt, Akilles (2024)" userId="71925288-cb4e-4086-a866-35a475be80eb" providerId="ADAL" clId="{2F52D28B-8534-45EB-B5CD-AE86EEFAB472}" dt="2026-02-12T14:17:55.720" v="344" actId="1076"/>
          <ac:picMkLst>
            <pc:docMk/>
            <pc:sldMk cId="1439789986" sldId="266"/>
            <ac:picMk id="19" creationId="{F74C0E35-4E9F-C298-1A09-4B6C3CCC636C}"/>
          </ac:picMkLst>
        </pc:picChg>
        <pc:picChg chg="add mod">
          <ac:chgData name="Rechardt, Akilles (2024)" userId="71925288-cb4e-4086-a866-35a475be80eb" providerId="ADAL" clId="{2F52D28B-8534-45EB-B5CD-AE86EEFAB472}" dt="2026-02-12T14:17:33.827" v="337" actId="1076"/>
          <ac:picMkLst>
            <pc:docMk/>
            <pc:sldMk cId="1439789986" sldId="266"/>
            <ac:picMk id="21" creationId="{53288B65-8877-BCEE-1CB4-122BB4A5B2D6}"/>
          </ac:picMkLst>
        </pc:picChg>
        <pc:picChg chg="add mod">
          <ac:chgData name="Rechardt, Akilles (2024)" userId="71925288-cb4e-4086-a866-35a475be80eb" providerId="ADAL" clId="{2F52D28B-8534-45EB-B5CD-AE86EEFAB472}" dt="2026-02-12T14:17:29.385" v="336" actId="1076"/>
          <ac:picMkLst>
            <pc:docMk/>
            <pc:sldMk cId="1439789986" sldId="266"/>
            <ac:picMk id="25" creationId="{89D11779-9765-3899-69E0-418180AA061F}"/>
          </ac:picMkLst>
        </pc:picChg>
      </pc:sldChg>
      <pc:sldChg chg="addSp delSp modSp new mod addAnim delAnim modAnim">
        <pc:chgData name="Rechardt, Akilles (2024)" userId="71925288-cb4e-4086-a866-35a475be80eb" providerId="ADAL" clId="{2F52D28B-8534-45EB-B5CD-AE86EEFAB472}" dt="2026-02-12T15:37:23.884" v="976" actId="20577"/>
        <pc:sldMkLst>
          <pc:docMk/>
          <pc:sldMk cId="2001896978" sldId="267"/>
        </pc:sldMkLst>
        <pc:spChg chg="mod">
          <ac:chgData name="Rechardt, Akilles (2024)" userId="71925288-cb4e-4086-a866-35a475be80eb" providerId="ADAL" clId="{2F52D28B-8534-45EB-B5CD-AE86EEFAB472}" dt="2026-02-12T15:37:23.884" v="976" actId="20577"/>
          <ac:spMkLst>
            <pc:docMk/>
            <pc:sldMk cId="2001896978" sldId="267"/>
            <ac:spMk id="2" creationId="{ACE1C42A-1C7B-75E0-38A4-EB1B84671956}"/>
          </ac:spMkLst>
        </pc:spChg>
        <pc:spChg chg="add mod">
          <ac:chgData name="Rechardt, Akilles (2024)" userId="71925288-cb4e-4086-a866-35a475be80eb" providerId="ADAL" clId="{2F52D28B-8534-45EB-B5CD-AE86EEFAB472}" dt="2026-02-12T15:35:01.228" v="646" actId="1076"/>
          <ac:spMkLst>
            <pc:docMk/>
            <pc:sldMk cId="2001896978" sldId="267"/>
            <ac:spMk id="18" creationId="{77BE8B04-6312-A7BD-803A-B19AE311F9D6}"/>
          </ac:spMkLst>
        </pc:spChg>
        <pc:picChg chg="add mod">
          <ac:chgData name="Rechardt, Akilles (2024)" userId="71925288-cb4e-4086-a866-35a475be80eb" providerId="ADAL" clId="{2F52D28B-8534-45EB-B5CD-AE86EEFAB472}" dt="2026-02-12T15:34:39.631" v="640" actId="1076"/>
          <ac:picMkLst>
            <pc:docMk/>
            <pc:sldMk cId="2001896978" sldId="267"/>
            <ac:picMk id="5" creationId="{F3D339AF-84B8-2A8A-20A8-5321F97629AA}"/>
          </ac:picMkLst>
        </pc:picChg>
        <pc:picChg chg="add mod">
          <ac:chgData name="Rechardt, Akilles (2024)" userId="71925288-cb4e-4086-a866-35a475be80eb" providerId="ADAL" clId="{2F52D28B-8534-45EB-B5CD-AE86EEFAB472}" dt="2026-02-12T15:34:39.631" v="640" actId="1076"/>
          <ac:picMkLst>
            <pc:docMk/>
            <pc:sldMk cId="2001896978" sldId="267"/>
            <ac:picMk id="7" creationId="{B291BA70-CCEF-5C15-ADD2-DD0094292C41}"/>
          </ac:picMkLst>
        </pc:picChg>
        <pc:picChg chg="add mod">
          <ac:chgData name="Rechardt, Akilles (2024)" userId="71925288-cb4e-4086-a866-35a475be80eb" providerId="ADAL" clId="{2F52D28B-8534-45EB-B5CD-AE86EEFAB472}" dt="2026-02-12T15:34:39.631" v="640" actId="1076"/>
          <ac:picMkLst>
            <pc:docMk/>
            <pc:sldMk cId="2001896978" sldId="267"/>
            <ac:picMk id="9" creationId="{B5EE5905-BE9F-1201-0F6A-4AA18DC725A7}"/>
          </ac:picMkLst>
        </pc:picChg>
        <pc:picChg chg="add mod">
          <ac:chgData name="Rechardt, Akilles (2024)" userId="71925288-cb4e-4086-a866-35a475be80eb" providerId="ADAL" clId="{2F52D28B-8534-45EB-B5CD-AE86EEFAB472}" dt="2026-02-12T15:34:39.631" v="640" actId="1076"/>
          <ac:picMkLst>
            <pc:docMk/>
            <pc:sldMk cId="2001896978" sldId="267"/>
            <ac:picMk id="11" creationId="{8E5B3206-12F6-883D-5262-C53AEC36B251}"/>
          </ac:picMkLst>
        </pc:picChg>
        <pc:picChg chg="add mod">
          <ac:chgData name="Rechardt, Akilles (2024)" userId="71925288-cb4e-4086-a866-35a475be80eb" providerId="ADAL" clId="{2F52D28B-8534-45EB-B5CD-AE86EEFAB472}" dt="2026-02-12T15:34:39.631" v="640" actId="1076"/>
          <ac:picMkLst>
            <pc:docMk/>
            <pc:sldMk cId="2001896978" sldId="267"/>
            <ac:picMk id="12" creationId="{0D701733-AC78-07EE-7CD2-4F4C03252D57}"/>
          </ac:picMkLst>
        </pc:picChg>
      </pc:sldChg>
      <pc:sldChg chg="modSp new mod">
        <pc:chgData name="Rechardt, Akilles (2024)" userId="71925288-cb4e-4086-a866-35a475be80eb" providerId="ADAL" clId="{2F52D28B-8534-45EB-B5CD-AE86EEFAB472}" dt="2026-02-12T15:38:54.471" v="1022" actId="20577"/>
        <pc:sldMkLst>
          <pc:docMk/>
          <pc:sldMk cId="3076172529" sldId="268"/>
        </pc:sldMkLst>
        <pc:spChg chg="mod">
          <ac:chgData name="Rechardt, Akilles (2024)" userId="71925288-cb4e-4086-a866-35a475be80eb" providerId="ADAL" clId="{2F52D28B-8534-45EB-B5CD-AE86EEFAB472}" dt="2026-02-12T15:38:54.471" v="1022" actId="20577"/>
          <ac:spMkLst>
            <pc:docMk/>
            <pc:sldMk cId="3076172529" sldId="268"/>
            <ac:spMk id="2" creationId="{81313654-2ABC-9711-4A69-7A58016DDC8E}"/>
          </ac:spMkLst>
        </pc:spChg>
        <pc:spChg chg="mod">
          <ac:chgData name="Rechardt, Akilles (2024)" userId="71925288-cb4e-4086-a866-35a475be80eb" providerId="ADAL" clId="{2F52D28B-8534-45EB-B5CD-AE86EEFAB472}" dt="2026-02-12T15:37:04.850" v="963" actId="2710"/>
          <ac:spMkLst>
            <pc:docMk/>
            <pc:sldMk cId="3076172529" sldId="268"/>
            <ac:spMk id="3" creationId="{58D94216-3510-699B-EBF6-B5B6227A8F66}"/>
          </ac:spMkLst>
        </pc:spChg>
      </pc:sldChg>
      <pc:sldChg chg="modSp new mod">
        <pc:chgData name="Rechardt, Akilles (2024)" userId="71925288-cb4e-4086-a866-35a475be80eb" providerId="ADAL" clId="{2F52D28B-8534-45EB-B5CD-AE86EEFAB472}" dt="2026-02-17T12:36:49.784" v="1475" actId="113"/>
        <pc:sldMkLst>
          <pc:docMk/>
          <pc:sldMk cId="563765030" sldId="269"/>
        </pc:sldMkLst>
        <pc:spChg chg="mod">
          <ac:chgData name="Rechardt, Akilles (2024)" userId="71925288-cb4e-4086-a866-35a475be80eb" providerId="ADAL" clId="{2F52D28B-8534-45EB-B5CD-AE86EEFAB472}" dt="2026-02-17T12:33:19.764" v="1075" actId="20577"/>
          <ac:spMkLst>
            <pc:docMk/>
            <pc:sldMk cId="563765030" sldId="269"/>
            <ac:spMk id="2" creationId="{A4B067A3-B5FC-D368-A4BB-2F1E89219005}"/>
          </ac:spMkLst>
        </pc:spChg>
        <pc:spChg chg="mod">
          <ac:chgData name="Rechardt, Akilles (2024)" userId="71925288-cb4e-4086-a866-35a475be80eb" providerId="ADAL" clId="{2F52D28B-8534-45EB-B5CD-AE86EEFAB472}" dt="2026-02-17T12:36:49.784" v="1475" actId="113"/>
          <ac:spMkLst>
            <pc:docMk/>
            <pc:sldMk cId="563765030" sldId="269"/>
            <ac:spMk id="3" creationId="{1D50992D-4A8A-5B2E-625D-4C7D8A85A0A4}"/>
          </ac:spMkLst>
        </pc:spChg>
      </pc:sldChg>
      <pc:sldChg chg="modSp new mod">
        <pc:chgData name="Rechardt, Akilles (2024)" userId="71925288-cb4e-4086-a866-35a475be80eb" providerId="ADAL" clId="{2F52D28B-8534-45EB-B5CD-AE86EEFAB472}" dt="2026-02-17T12:50:26.778" v="1559" actId="20577"/>
        <pc:sldMkLst>
          <pc:docMk/>
          <pc:sldMk cId="1299263537" sldId="270"/>
        </pc:sldMkLst>
        <pc:spChg chg="mod">
          <ac:chgData name="Rechardt, Akilles (2024)" userId="71925288-cb4e-4086-a866-35a475be80eb" providerId="ADAL" clId="{2F52D28B-8534-45EB-B5CD-AE86EEFAB472}" dt="2026-02-17T12:50:04.344" v="1551" actId="20577"/>
          <ac:spMkLst>
            <pc:docMk/>
            <pc:sldMk cId="1299263537" sldId="270"/>
            <ac:spMk id="2" creationId="{27AD6609-699F-BB78-BF09-16A047D4838A}"/>
          </ac:spMkLst>
        </pc:spChg>
        <pc:spChg chg="mod">
          <ac:chgData name="Rechardt, Akilles (2024)" userId="71925288-cb4e-4086-a866-35a475be80eb" providerId="ADAL" clId="{2F52D28B-8534-45EB-B5CD-AE86EEFAB472}" dt="2026-02-17T12:50:26.778" v="1559" actId="20577"/>
          <ac:spMkLst>
            <pc:docMk/>
            <pc:sldMk cId="1299263537" sldId="270"/>
            <ac:spMk id="3" creationId="{F65CDD1E-2CE8-92B9-3CF3-30EE4E9273F2}"/>
          </ac:spMkLst>
        </pc:spChg>
      </pc:sldChg>
    </pc:docChg>
  </pc:docChgLst>
</pc:chgInfo>
</file>

<file path=ppt/comments/modernComment_103_DD39E4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968037A-6120-480F-9482-EE8B78829366}" authorId="{74C173B8-74C7-D50C-E58B-A6EEFFF4ECDE}" created="2026-02-04T20:58:31.0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11558687" sldId="259"/>
      <ac:picMk id="34" creationId="{53FB7E4D-8B38-0C39-7C58-F26B8AE3E5A7}"/>
    </ac:deMkLst>
    <p188:txBody>
      <a:bodyPr/>
      <a:lstStyle/>
      <a:p>
        <a:r>
          <a:rPr lang="fi-FI"/>
          <a:t>Note that here we still have the laptop setup</a:t>
        </a:r>
      </a:p>
    </p188:txBody>
  </p188:cm>
</p188:cmLst>
</file>

<file path=ppt/comments/modernComment_107_DF6FF7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BE05B5-7F5A-4CC0-B85F-7376D7D0A7E4}" authorId="{74C173B8-74C7-D50C-E58B-A6EEFFF4ECDE}" created="2026-02-04T20:56:36.14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748657015" sldId="263"/>
      <ac:spMk id="3" creationId="{D9413311-45D2-9FA2-0EFB-42013CC84E96}"/>
      <ac:txMk cp="119" len="25">
        <ac:context len="539" hash="3413296989"/>
      </ac:txMk>
    </ac:txMkLst>
    <p188:pos x="3776663" y="1281906"/>
    <p188:txBody>
      <a:bodyPr/>
      <a:lstStyle/>
      <a:p>
        <a:r>
          <a:rPr lang="fi-FI"/>
          <a:t>Can add a bit more detail here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93BA9-CD81-4430-A007-22A0B33DB1BC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29DDD7-EF0C-4577-AFA4-F6315AFA737D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6066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29DDD7-EF0C-4577-AFA4-F6315AFA737D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372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E6645-6195-04BB-0B54-EB5B3E2917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15C9C-6B4B-0125-9B27-17411EC908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A9B3B-3F06-2CDF-E624-4634A0784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F2300-D194-7FFD-6306-087090D3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076AA-83CF-7CD9-8E0B-E1E7704D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6C573-B884-CCEB-A77F-1AC9BFC5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DD51FE-936B-0E79-823D-A7C42163F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95F23-96F1-7F6A-AFED-07A4B850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7DFAC-C302-53BF-A8E3-B25C7AC88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06D66-C417-827D-FA43-F0649BB3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32275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0E3867-E72B-515D-CCBC-B0E3DFDB7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CE36E-5211-CDA7-D8BD-C67E3C79E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02EB2-3693-1808-EE28-B8F1CD18A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11247-19EB-D104-540F-BDFD98C77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4C00C-D3EA-0504-74E0-BF76CEDB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029661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6D35-2FA7-0826-2558-00007C09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8AD0D-A9D0-794D-2E42-71F689028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1BEA4-539C-5A72-6831-DBBDE3F2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CC613-862D-A62D-8E6C-EA507820C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7851C-740A-8DE8-359E-E5BA9F541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9359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E3EF7-2A1D-8370-EA43-B3A83580B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5DBE6-56E0-F02C-E9F2-694509163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1F05F-D6A5-48A6-F943-4DF61C7B8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1AABA-9334-AA95-F59F-8FC4CBD1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7FC13-FE6F-1DD6-AEED-52C5A028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9047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5ED29-D053-DA1E-8E38-6B6248E9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E1D7-0AE2-053C-28E0-7E492FBC9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D3DF8-A374-0BC0-E4C5-31C4BAB38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4643B-9DB1-13D4-A0E3-72845EC12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CE54D-7E75-BEC2-052E-06DE5530A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5BC30-ACAE-E240-58DB-89CAFC76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5059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92A09-ED4D-5220-E348-444CCE2A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C3165D-EF08-3AF2-F30F-4B0E6967C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893F4-DB17-BBA8-3D32-85D982C78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880CAA-B05F-7574-DB83-92BF45043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3E193-73CC-E516-57DB-302CA8F06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0FABE4-BC5E-3B3B-A093-072130D9A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4C4FCE-E79D-E2A5-FE48-2EF10E29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B817D-2800-6316-BEF5-0F18B5BB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629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CA16E-8507-0FA1-031C-E29087F2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79DEB3-8B37-A939-7091-9A594EA49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4565B-D9F1-E42A-EAB9-ED0D6EB3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D3E4D-BA2D-2492-D466-27E5BE93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513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4A487-B02A-FD70-E09D-626F045A6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0EE6A-6924-20D9-BDD1-B6AF81E1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36FF9-AE15-0CFB-0963-B335C9D6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20160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46C4-00C6-8C38-F05E-8A30DC5E8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55BC4-0D99-F252-B040-7A691987A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33BDB4-0DC9-4DFD-78C8-FA02176358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B5759-C4B7-3903-5EBF-E4A085640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A4295-C122-354A-5FD7-CB0272B35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6EBA7-4210-7B40-8618-E5746EAE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7773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8688-2344-50DF-3CC2-71356952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BA2B5-D03A-A86D-726D-FEC654291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7C7ECE-F521-4699-BACE-E9AE404533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A70F8-9255-7F33-274E-8BE3A1A8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A1D5F-237F-697A-F635-4B2251EB1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FF862-B859-BB3D-87B6-20297067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8269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EC5FBF-D226-10B4-8680-5BE97ECA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i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FE7BF-F671-EC42-826C-5FB722DC5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1E239-A00D-5B0E-B3DC-9785F3DE7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F36141-58E6-4C71-B504-47B1AAA13B10}" type="datetimeFigureOut">
              <a:rPr lang="fi-FI" smtClean="0"/>
              <a:t>17.2.2026</a:t>
            </a:fld>
            <a:endParaRPr lang="fi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EF7DD-1792-C1F9-BE05-A987F21032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53112-7674-DCCA-786A-16CB2ECDF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348B2E-B89F-4DC3-BD2E-C6C29362FE7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0749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03_DD39E41F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7_DF6FF77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33CEB-2854-F0D9-C40A-15C36E914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Learning new objects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2A451D-4259-8F4A-8D1F-EBC22CD1BB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516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3FB7E4D-8B38-0C39-7C58-F26B8AE3E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88" y="5081556"/>
            <a:ext cx="2772743" cy="1229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8FB570-61CA-FCC7-D83B-63119FE2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Step-by-Step Trial</a:t>
            </a:r>
          </a:p>
        </p:txBody>
      </p:sp>
      <p:sp>
        <p:nvSpPr>
          <p:cNvPr id="4" name="Suorakulmio: Pyöristetyt kulmat 28">
            <a:extLst>
              <a:ext uri="{FF2B5EF4-FFF2-40B4-BE49-F238E27FC236}">
                <a16:creationId xmlns:a16="http://schemas.microsoft.com/office/drawing/2014/main" id="{08F5D04F-5F5D-A10E-9BEA-5D5CACA46A11}"/>
              </a:ext>
            </a:extLst>
          </p:cNvPr>
          <p:cNvSpPr/>
          <p:nvPr/>
        </p:nvSpPr>
        <p:spPr>
          <a:xfrm>
            <a:off x="2209800" y="2003804"/>
            <a:ext cx="2438400" cy="2571356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9294644C-B660-32EF-5370-8795267CD6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4408" y="2573620"/>
            <a:ext cx="998873" cy="998873"/>
          </a:xfrm>
          <a:prstGeom prst="rect">
            <a:avLst/>
          </a:prstGeom>
        </p:spPr>
      </p:pic>
      <p:sp>
        <p:nvSpPr>
          <p:cNvPr id="6" name="Suorakulmio: Pyöristetyt kulmat 47">
            <a:extLst>
              <a:ext uri="{FF2B5EF4-FFF2-40B4-BE49-F238E27FC236}">
                <a16:creationId xmlns:a16="http://schemas.microsoft.com/office/drawing/2014/main" id="{2725AC7F-BF79-BA19-FBEF-5F6D5CFD23AF}"/>
              </a:ext>
            </a:extLst>
          </p:cNvPr>
          <p:cNvSpPr/>
          <p:nvPr/>
        </p:nvSpPr>
        <p:spPr>
          <a:xfrm>
            <a:off x="4817275" y="2003804"/>
            <a:ext cx="2438400" cy="2571356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7" name="Suorakulmio 57">
            <a:extLst>
              <a:ext uri="{FF2B5EF4-FFF2-40B4-BE49-F238E27FC236}">
                <a16:creationId xmlns:a16="http://schemas.microsoft.com/office/drawing/2014/main" id="{642C4FA6-7489-6FA4-AE31-AB5F72DA68DC}"/>
              </a:ext>
            </a:extLst>
          </p:cNvPr>
          <p:cNvSpPr/>
          <p:nvPr/>
        </p:nvSpPr>
        <p:spPr>
          <a:xfrm>
            <a:off x="5516042" y="3608650"/>
            <a:ext cx="502618" cy="236028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noProof="0" dirty="0"/>
              <a:t>Chair</a:t>
            </a:r>
          </a:p>
        </p:txBody>
      </p:sp>
      <p:sp>
        <p:nvSpPr>
          <p:cNvPr id="8" name="Suorakulmio 58">
            <a:extLst>
              <a:ext uri="{FF2B5EF4-FFF2-40B4-BE49-F238E27FC236}">
                <a16:creationId xmlns:a16="http://schemas.microsoft.com/office/drawing/2014/main" id="{43C4AF80-6758-E4FF-DA77-F7DCDF6C40FB}"/>
              </a:ext>
            </a:extLst>
          </p:cNvPr>
          <p:cNvSpPr/>
          <p:nvPr/>
        </p:nvSpPr>
        <p:spPr>
          <a:xfrm>
            <a:off x="6069667" y="3608651"/>
            <a:ext cx="502618" cy="236027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noProof="0" dirty="0"/>
              <a:t>Fork</a:t>
            </a:r>
          </a:p>
        </p:txBody>
      </p:sp>
      <p:sp>
        <p:nvSpPr>
          <p:cNvPr id="9" name="Suorakulmio 59">
            <a:extLst>
              <a:ext uri="{FF2B5EF4-FFF2-40B4-BE49-F238E27FC236}">
                <a16:creationId xmlns:a16="http://schemas.microsoft.com/office/drawing/2014/main" id="{DAE2EE65-87D2-2FA7-3AFE-5FBD9F2C5D7D}"/>
              </a:ext>
            </a:extLst>
          </p:cNvPr>
          <p:cNvSpPr/>
          <p:nvPr/>
        </p:nvSpPr>
        <p:spPr>
          <a:xfrm>
            <a:off x="4962417" y="3611549"/>
            <a:ext cx="502618" cy="23602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dirty="0"/>
              <a:t>Plate</a:t>
            </a:r>
            <a:endParaRPr lang="en-GB" sz="800" noProof="0" dirty="0"/>
          </a:p>
        </p:txBody>
      </p:sp>
      <p:sp>
        <p:nvSpPr>
          <p:cNvPr id="10" name="Suorakulmio 60">
            <a:extLst>
              <a:ext uri="{FF2B5EF4-FFF2-40B4-BE49-F238E27FC236}">
                <a16:creationId xmlns:a16="http://schemas.microsoft.com/office/drawing/2014/main" id="{A181D70C-4B25-D86E-D9DC-FB4B847A6661}"/>
              </a:ext>
            </a:extLst>
          </p:cNvPr>
          <p:cNvSpPr/>
          <p:nvPr/>
        </p:nvSpPr>
        <p:spPr>
          <a:xfrm>
            <a:off x="6624546" y="3609461"/>
            <a:ext cx="502618" cy="23602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noProof="0" dirty="0"/>
              <a:t>Bike</a:t>
            </a:r>
          </a:p>
        </p:txBody>
      </p:sp>
      <p:sp>
        <p:nvSpPr>
          <p:cNvPr id="12" name="Suorakulmio: Pyöristetyt kulmat 62">
            <a:extLst>
              <a:ext uri="{FF2B5EF4-FFF2-40B4-BE49-F238E27FC236}">
                <a16:creationId xmlns:a16="http://schemas.microsoft.com/office/drawing/2014/main" id="{407816A7-A7DE-461A-1909-33EA6A1ABA05}"/>
              </a:ext>
            </a:extLst>
          </p:cNvPr>
          <p:cNvSpPr/>
          <p:nvPr/>
        </p:nvSpPr>
        <p:spPr>
          <a:xfrm>
            <a:off x="7423978" y="2001120"/>
            <a:ext cx="2438400" cy="2571356"/>
          </a:xfrm>
          <a:prstGeom prst="round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7" name="Nuoli: Oikea 77">
            <a:extLst>
              <a:ext uri="{FF2B5EF4-FFF2-40B4-BE49-F238E27FC236}">
                <a16:creationId xmlns:a16="http://schemas.microsoft.com/office/drawing/2014/main" id="{B4615692-05B4-CF63-1A9C-F100F4709E04}"/>
              </a:ext>
            </a:extLst>
          </p:cNvPr>
          <p:cNvSpPr/>
          <p:nvPr/>
        </p:nvSpPr>
        <p:spPr>
          <a:xfrm>
            <a:off x="4490791" y="3127582"/>
            <a:ext cx="545199" cy="41728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18" name="Nuoli: Oikea 78">
            <a:extLst>
              <a:ext uri="{FF2B5EF4-FFF2-40B4-BE49-F238E27FC236}">
                <a16:creationId xmlns:a16="http://schemas.microsoft.com/office/drawing/2014/main" id="{E4C2E478-2BB4-A101-46DF-79D1C6548C15}"/>
              </a:ext>
            </a:extLst>
          </p:cNvPr>
          <p:cNvSpPr/>
          <p:nvPr/>
        </p:nvSpPr>
        <p:spPr>
          <a:xfrm>
            <a:off x="7088455" y="3127582"/>
            <a:ext cx="545199" cy="41728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19" name="Picture 22">
            <a:extLst>
              <a:ext uri="{FF2B5EF4-FFF2-40B4-BE49-F238E27FC236}">
                <a16:creationId xmlns:a16="http://schemas.microsoft.com/office/drawing/2014/main" id="{BB02AF2B-061C-4564-48E1-90FD14719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8520" y="2573620"/>
            <a:ext cx="998873" cy="998873"/>
          </a:xfrm>
          <a:prstGeom prst="rect">
            <a:avLst/>
          </a:prstGeom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id="{DCBD1B56-FFC4-58F5-2F03-EBE0532B8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72147" y="2573619"/>
            <a:ext cx="998873" cy="998873"/>
          </a:xfrm>
          <a:prstGeom prst="rect">
            <a:avLst/>
          </a:prstGeom>
        </p:spPr>
      </p:pic>
      <p:sp>
        <p:nvSpPr>
          <p:cNvPr id="26" name="Suorakulmio 57">
            <a:extLst>
              <a:ext uri="{FF2B5EF4-FFF2-40B4-BE49-F238E27FC236}">
                <a16:creationId xmlns:a16="http://schemas.microsoft.com/office/drawing/2014/main" id="{E0A419E4-6AB4-0EE5-9233-A7480A186957}"/>
              </a:ext>
            </a:extLst>
          </p:cNvPr>
          <p:cNvSpPr/>
          <p:nvPr/>
        </p:nvSpPr>
        <p:spPr>
          <a:xfrm>
            <a:off x="8114777" y="3607839"/>
            <a:ext cx="502618" cy="236028"/>
          </a:xfrm>
          <a:prstGeom prst="rect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noProof="0" dirty="0"/>
              <a:t>Chair</a:t>
            </a:r>
          </a:p>
        </p:txBody>
      </p:sp>
      <p:sp>
        <p:nvSpPr>
          <p:cNvPr id="27" name="Suorakulmio 58">
            <a:extLst>
              <a:ext uri="{FF2B5EF4-FFF2-40B4-BE49-F238E27FC236}">
                <a16:creationId xmlns:a16="http://schemas.microsoft.com/office/drawing/2014/main" id="{58FA57F5-7D62-E87E-0C91-ABBBA793FB97}"/>
              </a:ext>
            </a:extLst>
          </p:cNvPr>
          <p:cNvSpPr/>
          <p:nvPr/>
        </p:nvSpPr>
        <p:spPr>
          <a:xfrm>
            <a:off x="8668402" y="3607840"/>
            <a:ext cx="502618" cy="236027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noProof="0" dirty="0"/>
              <a:t>Fork</a:t>
            </a:r>
          </a:p>
        </p:txBody>
      </p:sp>
      <p:sp>
        <p:nvSpPr>
          <p:cNvPr id="28" name="Suorakulmio 59">
            <a:extLst>
              <a:ext uri="{FF2B5EF4-FFF2-40B4-BE49-F238E27FC236}">
                <a16:creationId xmlns:a16="http://schemas.microsoft.com/office/drawing/2014/main" id="{11EBEFB8-71AA-C57B-4441-2066FE47D24F}"/>
              </a:ext>
            </a:extLst>
          </p:cNvPr>
          <p:cNvSpPr/>
          <p:nvPr/>
        </p:nvSpPr>
        <p:spPr>
          <a:xfrm>
            <a:off x="7561152" y="3610738"/>
            <a:ext cx="502618" cy="23602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dirty="0"/>
              <a:t>Plate</a:t>
            </a:r>
            <a:endParaRPr lang="en-GB" sz="800" noProof="0" dirty="0"/>
          </a:p>
        </p:txBody>
      </p:sp>
      <p:sp>
        <p:nvSpPr>
          <p:cNvPr id="29" name="Suorakulmio 60">
            <a:extLst>
              <a:ext uri="{FF2B5EF4-FFF2-40B4-BE49-F238E27FC236}">
                <a16:creationId xmlns:a16="http://schemas.microsoft.com/office/drawing/2014/main" id="{9188B795-8BFB-AC90-6ED7-BD5014FE34D6}"/>
              </a:ext>
            </a:extLst>
          </p:cNvPr>
          <p:cNvSpPr/>
          <p:nvPr/>
        </p:nvSpPr>
        <p:spPr>
          <a:xfrm>
            <a:off x="9223281" y="3608650"/>
            <a:ext cx="502618" cy="236029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noProof="0" dirty="0"/>
              <a:t>Bike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D869A-E410-9DF4-374F-A9F379927C6C}"/>
              </a:ext>
            </a:extLst>
          </p:cNvPr>
          <p:cNvSpPr txBox="1"/>
          <p:nvPr/>
        </p:nvSpPr>
        <p:spPr>
          <a:xfrm>
            <a:off x="2645092" y="4769211"/>
            <a:ext cx="16476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Around 3s. Image only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30C7A-3488-AFAB-A4B4-A98CD71D9842}"/>
              </a:ext>
            </a:extLst>
          </p:cNvPr>
          <p:cNvSpPr txBox="1"/>
          <p:nvPr/>
        </p:nvSpPr>
        <p:spPr>
          <a:xfrm>
            <a:off x="5526606" y="4769211"/>
            <a:ext cx="1255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2-3 s to respond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4204A-F94D-168A-5695-D42E803A2F3E}"/>
              </a:ext>
            </a:extLst>
          </p:cNvPr>
          <p:cNvSpPr txBox="1"/>
          <p:nvPr/>
        </p:nvSpPr>
        <p:spPr>
          <a:xfrm>
            <a:off x="8164808" y="4769211"/>
            <a:ext cx="992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200" dirty="0"/>
              <a:t>1s feedback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5C00EBD8-5619-C2A0-0517-E82D9E10BECB}"/>
              </a:ext>
            </a:extLst>
          </p:cNvPr>
          <p:cNvSpPr/>
          <p:nvPr/>
        </p:nvSpPr>
        <p:spPr>
          <a:xfrm>
            <a:off x="6277883" y="5046210"/>
            <a:ext cx="211867" cy="216681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D01500-AF09-8E30-3833-C8DFF990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52" y="5084240"/>
            <a:ext cx="2772744" cy="12293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5D5991C-DC18-AC08-2BB5-E0E07D847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565" y="5081556"/>
            <a:ext cx="2772744" cy="122939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143F22F-5146-0B93-9696-0296A69DB6CD}"/>
              </a:ext>
            </a:extLst>
          </p:cNvPr>
          <p:cNvCxnSpPr/>
          <p:nvPr/>
        </p:nvCxnSpPr>
        <p:spPr>
          <a:xfrm>
            <a:off x="4722074" y="4873914"/>
            <a:ext cx="0" cy="1541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80DC15-1A00-8863-79F9-531B084DC6E0}"/>
              </a:ext>
            </a:extLst>
          </p:cNvPr>
          <p:cNvCxnSpPr/>
          <p:nvPr/>
        </p:nvCxnSpPr>
        <p:spPr>
          <a:xfrm>
            <a:off x="7352428" y="4873914"/>
            <a:ext cx="0" cy="1541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B553AD-6B13-074C-C6D6-E14DF5C913E6}"/>
              </a:ext>
            </a:extLst>
          </p:cNvPr>
          <p:cNvGrpSpPr/>
          <p:nvPr/>
        </p:nvGrpSpPr>
        <p:grpSpPr>
          <a:xfrm>
            <a:off x="6357889" y="5295939"/>
            <a:ext cx="323558" cy="307172"/>
            <a:chOff x="5319475" y="5051254"/>
            <a:chExt cx="323558" cy="30717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5058794-742C-36E7-B47D-0BDAA2D6D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3871" y="5097711"/>
              <a:ext cx="82568" cy="69072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AB5A66B-6468-7664-F0C5-930811CB32DA}"/>
                </a:ext>
              </a:extLst>
            </p:cNvPr>
            <p:cNvCxnSpPr>
              <a:cxnSpLocks/>
            </p:cNvCxnSpPr>
            <p:nvPr/>
          </p:nvCxnSpPr>
          <p:spPr>
            <a:xfrm>
              <a:off x="5555298" y="5217017"/>
              <a:ext cx="87735" cy="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B797F58-77F7-E79D-8CE9-084C06983D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5249" y="5262389"/>
              <a:ext cx="82199" cy="60277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3B7B241-0A45-9047-AE15-F5714EA462C3}"/>
                </a:ext>
              </a:extLst>
            </p:cNvPr>
            <p:cNvCxnSpPr>
              <a:cxnSpLocks/>
            </p:cNvCxnSpPr>
            <p:nvPr/>
          </p:nvCxnSpPr>
          <p:spPr>
            <a:xfrm>
              <a:off x="5480050" y="5262389"/>
              <a:ext cx="0" cy="96037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7E81050-B15F-FBC2-016C-D05082081523}"/>
                </a:ext>
              </a:extLst>
            </p:cNvPr>
            <p:cNvCxnSpPr>
              <a:cxnSpLocks/>
            </p:cNvCxnSpPr>
            <p:nvPr/>
          </p:nvCxnSpPr>
          <p:spPr>
            <a:xfrm>
              <a:off x="5319475" y="5217017"/>
              <a:ext cx="82799" cy="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4837506-7104-D156-29F5-A61044A17B5A}"/>
                </a:ext>
              </a:extLst>
            </p:cNvPr>
            <p:cNvCxnSpPr>
              <a:cxnSpLocks/>
            </p:cNvCxnSpPr>
            <p:nvPr/>
          </p:nvCxnSpPr>
          <p:spPr>
            <a:xfrm>
              <a:off x="5480050" y="5051254"/>
              <a:ext cx="0" cy="9015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227D48F-1B47-6E89-388F-70F6D7E058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22596" y="5252364"/>
              <a:ext cx="65404" cy="67188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4B93A19-ECC8-A306-10B3-B0E2D02AED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6146" y="5102745"/>
              <a:ext cx="46128" cy="57940"/>
            </a:xfrm>
            <a:prstGeom prst="line">
              <a:avLst/>
            </a:prstGeom>
            <a:ln w="952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B91E9268-DCE1-1F75-31E1-2417C48BA68A}"/>
              </a:ext>
            </a:extLst>
          </p:cNvPr>
          <p:cNvSpPr txBox="1"/>
          <p:nvPr/>
        </p:nvSpPr>
        <p:spPr>
          <a:xfrm>
            <a:off x="3057775" y="6123543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Ready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6ECDF5-2AE5-3B94-0E03-71C708BEF07E}"/>
              </a:ext>
            </a:extLst>
          </p:cNvPr>
          <p:cNvSpPr txBox="1"/>
          <p:nvPr/>
        </p:nvSpPr>
        <p:spPr>
          <a:xfrm>
            <a:off x="5482847" y="612354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Respond!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867398-383F-31F8-AA73-AA39D773BF95}"/>
              </a:ext>
            </a:extLst>
          </p:cNvPr>
          <p:cNvSpPr txBox="1"/>
          <p:nvPr/>
        </p:nvSpPr>
        <p:spPr>
          <a:xfrm>
            <a:off x="7727957" y="6123543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/>
              <a:t>Review feedback</a:t>
            </a:r>
          </a:p>
        </p:txBody>
      </p:sp>
    </p:spTree>
    <p:extLst>
      <p:ext uri="{BB962C8B-B14F-4D97-AF65-F5344CB8AC3E}">
        <p14:creationId xmlns:p14="http://schemas.microsoft.com/office/powerpoint/2010/main" val="37115586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5172D-E2DB-6CFF-701E-C6B228E72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Learning Task: Session 1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B8866-B71C-9760-5F61-EFB79F020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 task is divided into </a:t>
            </a:r>
            <a:r>
              <a:rPr lang="en-US" sz="2400" b="1" dirty="0"/>
              <a:t>8 learning blocks</a:t>
            </a:r>
            <a:r>
              <a:rPr lang="en-US" sz="2400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Each block contains 27 trials and takes about 5 minutes.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You will have a short break between each block to rest your eyes.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After the 8 learning blocks, you will complete a final </a:t>
            </a:r>
            <a:r>
              <a:rPr lang="en-US" sz="2400" b="1" dirty="0"/>
              <a:t>5-minute test block.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400" dirty="0"/>
              <a:t>These trials look identical to the learning task, but </a:t>
            </a:r>
            <a:r>
              <a:rPr lang="en-US" sz="2400" b="1" dirty="0"/>
              <a:t>no feedback will be provided</a:t>
            </a:r>
            <a:r>
              <a:rPr lang="en-US" sz="2400" dirty="0"/>
              <a:t>. </a:t>
            </a:r>
            <a:endParaRPr lang="fi-FI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622894-AF9B-926C-AE18-F72AF911C8C5}"/>
              </a:ext>
            </a:extLst>
          </p:cNvPr>
          <p:cNvCxnSpPr/>
          <p:nvPr/>
        </p:nvCxnSpPr>
        <p:spPr>
          <a:xfrm>
            <a:off x="977221" y="3790224"/>
            <a:ext cx="467670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56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92F1E-4ACF-0912-BDCE-2DE12023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2AD8-99CF-9F29-D188-3CE07325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Returning for Session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30136-4E21-719A-FC95-532C61527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When you return in 5–7 days, the procedure is almost identical but shorter.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You will </a:t>
            </a:r>
            <a:r>
              <a:rPr lang="en-US"/>
              <a:t>complete </a:t>
            </a:r>
            <a:r>
              <a:rPr lang="en-US" b="1" dirty="0"/>
              <a:t>6</a:t>
            </a:r>
            <a:r>
              <a:rPr lang="en-US" b="1"/>
              <a:t> </a:t>
            </a:r>
            <a:r>
              <a:rPr lang="en-US" b="1" dirty="0"/>
              <a:t>learning blocks</a:t>
            </a:r>
            <a:r>
              <a:rPr lang="en-US" dirty="0"/>
              <a:t> instead of eight.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You will end with another </a:t>
            </a:r>
            <a:r>
              <a:rPr lang="en-US" b="1" dirty="0"/>
              <a:t>test block</a:t>
            </a:r>
            <a:r>
              <a:rPr lang="en-US" dirty="0"/>
              <a:t> without feedback.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94040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6035-729E-5712-A6B8-E04779D5F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Important Reminders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2BAD7-1130-5B3B-A176-83FAB5F5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Speed &amp; Accuracy:</a:t>
            </a:r>
            <a:r>
              <a:rPr lang="en-US" dirty="0"/>
              <a:t> Try to be as fast and as accurate as possible. </a:t>
            </a:r>
            <a:endParaRPr lang="fi-FI" dirty="0"/>
          </a:p>
          <a:p>
            <a:r>
              <a:rPr lang="en-US" b="1" dirty="0"/>
              <a:t>Don't Skip:</a:t>
            </a:r>
            <a:r>
              <a:rPr lang="en-US" dirty="0"/>
              <a:t> Try to provide an answer for every trial, even if you are guessing. </a:t>
            </a:r>
          </a:p>
          <a:p>
            <a:r>
              <a:rPr lang="en-US" b="1" dirty="0"/>
              <a:t>Time Limit:</a:t>
            </a:r>
            <a:r>
              <a:rPr lang="en-US" dirty="0"/>
              <a:t> Remember, you only have </a:t>
            </a:r>
            <a:r>
              <a:rPr lang="en-US" b="1" dirty="0"/>
              <a:t>a few seconds</a:t>
            </a:r>
            <a:r>
              <a:rPr lang="en-US" dirty="0"/>
              <a:t> once the names appear. </a:t>
            </a:r>
          </a:p>
          <a:p>
            <a:r>
              <a:rPr lang="en-US" b="1" dirty="0"/>
              <a:t>Stay Focused:</a:t>
            </a:r>
            <a:r>
              <a:rPr lang="en-US" dirty="0"/>
              <a:t> Use the feedback to refine your choices as you go.</a:t>
            </a:r>
            <a:endParaRPr lang="fi-FI" dirty="0"/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fi-FI" dirty="0"/>
              <a:t>Remember that no two object images will be completely identical, don’t get surprised by this.</a:t>
            </a:r>
          </a:p>
        </p:txBody>
      </p:sp>
    </p:spTree>
    <p:extLst>
      <p:ext uri="{BB962C8B-B14F-4D97-AF65-F5344CB8AC3E}">
        <p14:creationId xmlns:p14="http://schemas.microsoft.com/office/powerpoint/2010/main" val="3758947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6609-699F-BB78-BF09-16A047D48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Practical notes for the MRI scanner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CDD1E-2CE8-92B9-3CF3-30EE4E927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Stay Still: The most important thing is to keep your head very still. Even small movements can make the brain images blurry and harder to analyze. </a:t>
            </a:r>
            <a:br>
              <a:rPr lang="en-US" dirty="0"/>
            </a:br>
            <a:endParaRPr lang="en-US" dirty="0"/>
          </a:p>
          <a:p>
            <a:pPr marL="0" indent="0" fontAlgn="base">
              <a:buNone/>
            </a:pPr>
            <a:r>
              <a:rPr lang="en-US" dirty="0"/>
              <a:t>Noise: The scanner is quite loud, making a rhythmic thumping sound. This is normal and expected. You will be given headphones for protection.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99263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046D7-C1B7-1180-5756-EADFF074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0466"/>
            <a:ext cx="10515600" cy="1325563"/>
          </a:xfrm>
        </p:spPr>
        <p:txBody>
          <a:bodyPr/>
          <a:lstStyle/>
          <a:p>
            <a:pPr algn="ctr"/>
            <a:r>
              <a:rPr lang="fi-FI" dirty="0"/>
              <a:t>Good luck!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F8D0E-6EAD-99B9-8DD4-F12FB691B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301" y="3686655"/>
            <a:ext cx="4671397" cy="254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4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74D7D-EB13-6E6B-F709-E6CF99E9A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6271-818B-33DA-8C52-EC568D80E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You will complete 2 fMRI sessions, separated by 5–7 days.</a:t>
            </a:r>
          </a:p>
          <a:p>
            <a:pPr marL="0" indent="0">
              <a:buNone/>
            </a:pPr>
            <a:br>
              <a:rPr lang="en-US" dirty="0"/>
            </a:br>
            <a:r>
              <a:rPr lang="fi-FI" b="1" dirty="0"/>
              <a:t>Session</a:t>
            </a:r>
            <a:r>
              <a:rPr lang="fi-FI" dirty="0"/>
              <a:t> </a:t>
            </a:r>
            <a:r>
              <a:rPr lang="fi-FI" b="1" dirty="0"/>
              <a:t>1</a:t>
            </a:r>
            <a:r>
              <a:rPr lang="fi-FI" dirty="0"/>
              <a:t>: Approximately 90min</a:t>
            </a:r>
          </a:p>
          <a:p>
            <a:pPr marL="0" indent="0">
              <a:buNone/>
            </a:pPr>
            <a:r>
              <a:rPr lang="fi-FI" b="1" dirty="0"/>
              <a:t>Session</a:t>
            </a:r>
            <a:r>
              <a:rPr lang="fi-FI" dirty="0"/>
              <a:t> </a:t>
            </a:r>
            <a:r>
              <a:rPr lang="fi-FI" b="1" dirty="0"/>
              <a:t>2</a:t>
            </a:r>
            <a:r>
              <a:rPr lang="fi-FI" dirty="0"/>
              <a:t>: Approximately 75min</a:t>
            </a:r>
          </a:p>
          <a:p>
            <a:pPr marL="0" indent="0">
              <a:buNone/>
            </a:pPr>
            <a:endParaRPr lang="fi-FI" dirty="0"/>
          </a:p>
          <a:p>
            <a:pPr marL="0" indent="0">
              <a:buNone/>
            </a:pPr>
            <a:r>
              <a:rPr lang="en-US" dirty="0"/>
              <a:t>You will perform several tasks while we measure your brain activity, including image viewing, watching a short video, and a main learning task.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29713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CC33-2B3F-93E5-3FD8-7B1688F8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Session 1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13311-45D2-9FA2-0EFB-42013CC84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Structural Scan &amp; Practice (5 min):</a:t>
            </a:r>
            <a:r>
              <a:rPr lang="en-US" dirty="0"/>
              <a:t> </a:t>
            </a:r>
            <a:r>
              <a:rPr lang="en-US" sz="2600" dirty="0"/>
              <a:t>A quick scan to map your brain and a chance to practice the task at your own pace.</a:t>
            </a:r>
            <a:endParaRPr lang="fi-FI" sz="2600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Object Viewing (10 min):</a:t>
            </a:r>
            <a:r>
              <a:rPr lang="en-US" dirty="0"/>
              <a:t> </a:t>
            </a:r>
            <a:r>
              <a:rPr lang="en-US" sz="2600" dirty="0"/>
              <a:t>Viewing a fast sequence of images. Respond with a button press if you see the exact same image twice in a row.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Learning Task (40 min):</a:t>
            </a:r>
            <a:r>
              <a:rPr lang="en-US" dirty="0"/>
              <a:t> </a:t>
            </a:r>
            <a:r>
              <a:rPr lang="en-US" sz="2600" dirty="0"/>
              <a:t>The main portion of the study where you will learn object names.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Object Viewing (10 min):</a:t>
            </a:r>
            <a:r>
              <a:rPr lang="en-US" dirty="0"/>
              <a:t> Viewing a fast sequence of images. Respond with a button press if you see the exact same image twice in a row.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/>
              <a:t>Video (10 min):</a:t>
            </a:r>
            <a:r>
              <a:rPr lang="en-US" dirty="0"/>
              <a:t> Relaxed viewing of a 10-minute video clip.</a:t>
            </a:r>
          </a:p>
        </p:txBody>
      </p:sp>
    </p:spTree>
    <p:extLst>
      <p:ext uri="{BB962C8B-B14F-4D97-AF65-F5344CB8AC3E}">
        <p14:creationId xmlns:p14="http://schemas.microsoft.com/office/powerpoint/2010/main" val="37486570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3654-2ABC-9711-4A69-7A58016D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Object Viewing: Task 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94216-3510-699B-EBF6-B5B6227A8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i-FI" dirty="0"/>
              <a:t>You will be show a fast sequence of images</a:t>
            </a:r>
          </a:p>
          <a:p>
            <a:pPr>
              <a:lnSpc>
                <a:spcPct val="150000"/>
              </a:lnSpc>
            </a:pPr>
            <a:r>
              <a:rPr lang="fi-FI" dirty="0"/>
              <a:t>Your task is to press any button when the same image is presented back-to-back</a:t>
            </a:r>
          </a:p>
          <a:p>
            <a:pPr>
              <a:lnSpc>
                <a:spcPct val="150000"/>
              </a:lnSpc>
            </a:pPr>
            <a:r>
              <a:rPr lang="fi-FI" dirty="0"/>
              <a:t>Don’t worry if you don’t react before the image dissappears. Still try and respond.</a:t>
            </a:r>
          </a:p>
        </p:txBody>
      </p:sp>
    </p:spTree>
    <p:extLst>
      <p:ext uri="{BB962C8B-B14F-4D97-AF65-F5344CB8AC3E}">
        <p14:creationId xmlns:p14="http://schemas.microsoft.com/office/powerpoint/2010/main" val="3076172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1C42A-1C7B-75E0-38A4-EB1B8467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Object Viewing: Example </a:t>
            </a:r>
            <a:r>
              <a:rPr lang="fi-FI" sz="2400" dirty="0"/>
              <a:t>(press next to start sequence)</a:t>
            </a:r>
            <a:endParaRPr lang="fi-FI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D339AF-84B8-2A8A-20A8-5321F9762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70" y="2055017"/>
            <a:ext cx="2522943" cy="2522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1BA70-CCEF-5C15-ADD2-DD009429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70" y="2055017"/>
            <a:ext cx="2522943" cy="2522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EE5905-BE9F-1201-0F6A-4AA18DC72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70" y="2055017"/>
            <a:ext cx="2522943" cy="2522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5B3206-12F6-883D-5262-C53AEC36B2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70" y="2055017"/>
            <a:ext cx="2522943" cy="2522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701733-AC78-07EE-7CD2-4F4C03252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770" y="2055017"/>
            <a:ext cx="2522943" cy="25229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BE8B04-6312-A7BD-803A-B19AE311F9D6}"/>
              </a:ext>
            </a:extLst>
          </p:cNvPr>
          <p:cNvSpPr txBox="1"/>
          <p:nvPr/>
        </p:nvSpPr>
        <p:spPr>
          <a:xfrm>
            <a:off x="5186024" y="4757623"/>
            <a:ext cx="125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>
                <a:solidFill>
                  <a:srgbClr val="FF0000"/>
                </a:solidFill>
              </a:rPr>
              <a:t>Press now</a:t>
            </a:r>
          </a:p>
        </p:txBody>
      </p:sp>
    </p:spTree>
    <p:extLst>
      <p:ext uri="{BB962C8B-B14F-4D97-AF65-F5344CB8AC3E}">
        <p14:creationId xmlns:p14="http://schemas.microsoft.com/office/powerpoint/2010/main" val="200189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1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1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6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1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6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1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1CD6-EB50-C428-7C32-BC82F612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Learning Task: Identifying New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153AC-B23E-F676-F479-328108B60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You will be presented with images of objects one after the other. </a:t>
            </a:r>
          </a:p>
          <a:p>
            <a:pPr>
              <a:lnSpc>
                <a:spcPct val="150000"/>
              </a:lnSpc>
            </a:pPr>
            <a:r>
              <a:rPr lang="en-US" dirty="0"/>
              <a:t>Your goal is to learn the correct name for each object through trial and error.</a:t>
            </a:r>
          </a:p>
          <a:p>
            <a:pPr>
              <a:lnSpc>
                <a:spcPct val="150000"/>
              </a:lnSpc>
            </a:pPr>
            <a:r>
              <a:rPr lang="en-US" dirty="0"/>
              <a:t>These objects are from an alien planet: some objects will look more </a:t>
            </a:r>
            <a:r>
              <a:rPr lang="en-US" dirty="0" err="1"/>
              <a:t>recognisable</a:t>
            </a:r>
            <a:r>
              <a:rPr lang="en-US" dirty="0"/>
              <a:t>, while others can look more unfamiliar. </a:t>
            </a:r>
            <a:endParaRPr lang="fi-FI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246D7-0897-F306-A8AD-49DD6201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043" y="5178170"/>
            <a:ext cx="2930957" cy="159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4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4CAE3-3162-CFD3-4645-AB0C1AAD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Learning Task: What to Expect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D848E-6AE5-F7A4-14A0-2002AAC7A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Consistency:</a:t>
            </a:r>
            <a:r>
              <a:rPr lang="en-US" dirty="0"/>
              <a:t> The name of each object category stays the same across the entire experiment.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Variability:</a:t>
            </a:r>
            <a:r>
              <a:rPr lang="en-US" dirty="0"/>
              <a:t> Just like objects in our world, no two images of the same object are exactly identical.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Objects with the same name will vary slightly in how they look.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Don't be surprised </a:t>
            </a:r>
            <a:r>
              <a:rPr lang="en-US" dirty="0"/>
              <a:t>if the visual appearance changes slightly from trial to trial.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16154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9C71-B36D-B0A7-03E2-485271951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Alien object 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8C3BC4-AC3F-AB62-C9AD-5CDA6138B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89" y="3567873"/>
            <a:ext cx="1325563" cy="13255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B7E55A-1CE3-DAD3-DC9C-52D101A04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202" y="159453"/>
            <a:ext cx="2930957" cy="1598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71F1D-8DBA-5D69-D0D8-9EA876673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61" y="2360489"/>
            <a:ext cx="1829162" cy="1829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9FBAF5-27B0-B74C-A1F3-72F470804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508" y="2343049"/>
            <a:ext cx="1622210" cy="1622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3956D3-80D8-A305-944B-954D197EC853}"/>
              </a:ext>
            </a:extLst>
          </p:cNvPr>
          <p:cNvSpPr txBox="1"/>
          <p:nvPr/>
        </p:nvSpPr>
        <p:spPr>
          <a:xfrm>
            <a:off x="2017650" y="4635611"/>
            <a:ext cx="1112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/>
              <a:t>Bottle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155BC0-275F-CF41-1175-F0F1F93F6151}"/>
              </a:ext>
            </a:extLst>
          </p:cNvPr>
          <p:cNvSpPr txBox="1"/>
          <p:nvPr/>
        </p:nvSpPr>
        <p:spPr>
          <a:xfrm>
            <a:off x="5052861" y="4635611"/>
            <a:ext cx="88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/>
              <a:t>Seat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CEAFF9-5FB3-AFF5-F223-5A58ECB52753}"/>
              </a:ext>
            </a:extLst>
          </p:cNvPr>
          <p:cNvSpPr txBox="1"/>
          <p:nvPr/>
        </p:nvSpPr>
        <p:spPr>
          <a:xfrm>
            <a:off x="7855702" y="4635611"/>
            <a:ext cx="1476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800" dirty="0"/>
              <a:t>Hair clip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97204-1D54-6DFD-B6CA-422941292735}"/>
              </a:ext>
            </a:extLst>
          </p:cNvPr>
          <p:cNvSpPr txBox="1"/>
          <p:nvPr/>
        </p:nvSpPr>
        <p:spPr>
          <a:xfrm>
            <a:off x="0" y="6138022"/>
            <a:ext cx="7468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2000" dirty="0"/>
              <a:t>(As you can see, some objects look more familiar than others. There are slightly different looking versions of each object)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E134EC-B274-500A-550D-1C92C8EAD5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18" y="1323468"/>
            <a:ext cx="1627186" cy="1627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ACA7D9-4FCC-508F-C3DC-A979027B47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18" y="3302477"/>
            <a:ext cx="1684955" cy="1684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D65316B-EF0C-4CE8-A1A6-5A59F22849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62" y="3329670"/>
            <a:ext cx="1829161" cy="18291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74C0E35-4E9F-C298-1A09-4B6C3CCC63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47" y="1391308"/>
            <a:ext cx="1829161" cy="1829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288B65-8877-BCEE-1CB4-122BB4A5B2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84" y="2639696"/>
            <a:ext cx="1325563" cy="13255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D11779-9765-3899-69E0-418180AA06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84" y="1643108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89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67A3-B5FC-D368-A4BB-2F1E89219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Alien objects you will be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0992D-4A8A-5B2E-625D-4C7D8A85A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fi-FI" dirty="0"/>
              <a:t>You will be learning </a:t>
            </a:r>
            <a:r>
              <a:rPr lang="fi-FI" b="1" dirty="0"/>
              <a:t>9</a:t>
            </a:r>
            <a:r>
              <a:rPr lang="fi-FI" dirty="0"/>
              <a:t> different objects during the task:</a:t>
            </a:r>
          </a:p>
          <a:p>
            <a:pPr marL="0" indent="0">
              <a:buNone/>
            </a:pPr>
            <a:endParaRPr lang="fi-FI" sz="700" dirty="0"/>
          </a:p>
          <a:p>
            <a:pPr marL="0" indent="0">
              <a:lnSpc>
                <a:spcPct val="80000"/>
              </a:lnSpc>
              <a:buNone/>
            </a:pPr>
            <a:r>
              <a:rPr lang="fi-FI" sz="2000" dirty="0"/>
              <a:t>Rubber eraser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fi-FI" sz="2000" dirty="0"/>
              <a:t>Refrigerator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fi-FI" sz="2000" dirty="0"/>
              <a:t>Sleeping bag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fi-FI" sz="2000" dirty="0"/>
              <a:t>Vase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fi-FI" sz="2000" dirty="0"/>
              <a:t>Radio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fi-FI" sz="2000" dirty="0"/>
              <a:t>Teapot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fi-FI" sz="2000" dirty="0"/>
              <a:t>Wallet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fi-FI" sz="2000" dirty="0"/>
              <a:t>Hammer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fi-FI" sz="2000" dirty="0"/>
              <a:t>Cup</a:t>
            </a:r>
          </a:p>
          <a:p>
            <a:pPr marL="0" indent="0">
              <a:buNone/>
            </a:pPr>
            <a:endParaRPr lang="fi-FI" sz="1600" dirty="0"/>
          </a:p>
          <a:p>
            <a:pPr marL="0" indent="0">
              <a:buNone/>
            </a:pPr>
            <a:r>
              <a:rPr lang="fi-FI" sz="1600" dirty="0"/>
              <a:t>(No need to memorise these now, you will learn them during the task!)</a:t>
            </a:r>
          </a:p>
        </p:txBody>
      </p:sp>
    </p:spTree>
    <p:extLst>
      <p:ext uri="{BB962C8B-B14F-4D97-AF65-F5344CB8AC3E}">
        <p14:creationId xmlns:p14="http://schemas.microsoft.com/office/powerpoint/2010/main" val="563765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6BFDFDAAFA79C4BAA0204CCABDA3A42" ma:contentTypeVersion="12" ma:contentTypeDescription="Create a new document." ma:contentTypeScope="" ma:versionID="5cc11c40df4004f287a958a1def4467b">
  <xsd:schema xmlns:xsd="http://www.w3.org/2001/XMLSchema" xmlns:xs="http://www.w3.org/2001/XMLSchema" xmlns:p="http://schemas.microsoft.com/office/2006/metadata/properties" xmlns:ns3="6ba938e3-df29-4c0e-b31a-46fc49b2a480" targetNamespace="http://schemas.microsoft.com/office/2006/metadata/properties" ma:root="true" ma:fieldsID="6ca1d350c49fce69aeacf1a621f19dac" ns3:_="">
    <xsd:import namespace="6ba938e3-df29-4c0e-b31a-46fc49b2a48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938e3-df29-4c0e-b31a-46fc49b2a48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ba938e3-df29-4c0e-b31a-46fc49b2a480" xsi:nil="true"/>
  </documentManagement>
</p:properties>
</file>

<file path=customXml/itemProps1.xml><?xml version="1.0" encoding="utf-8"?>
<ds:datastoreItem xmlns:ds="http://schemas.openxmlformats.org/officeDocument/2006/customXml" ds:itemID="{2EA97824-B13F-41AB-8DFD-16FEC5B27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a938e3-df29-4c0e-b31a-46fc49b2a4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05BEFA-6735-47B4-A59D-3F97660090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3DDAA9-4970-4EC2-B08E-D8449D95D58C}">
  <ds:schemaRefs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6ba938e3-df29-4c0e-b31a-46fc49b2a480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720</Words>
  <Application>Microsoft Office PowerPoint</Application>
  <PresentationFormat>Widescreen</PresentationFormat>
  <Paragraphs>85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Learning new objects</vt:lpstr>
      <vt:lpstr>Overview</vt:lpstr>
      <vt:lpstr>Session 1 Outline</vt:lpstr>
      <vt:lpstr>Object Viewing: Task Explanation</vt:lpstr>
      <vt:lpstr>Object Viewing: Example (press next to start sequence)</vt:lpstr>
      <vt:lpstr>Learning Task: Identifying New Objects</vt:lpstr>
      <vt:lpstr>Learning Task: What to Expect</vt:lpstr>
      <vt:lpstr>Alien object examples</vt:lpstr>
      <vt:lpstr>Alien objects you will be learning</vt:lpstr>
      <vt:lpstr>Step-by-Step Trial</vt:lpstr>
      <vt:lpstr>Learning Task: Session 1 Details</vt:lpstr>
      <vt:lpstr>Returning for Session 2</vt:lpstr>
      <vt:lpstr>Important Reminders</vt:lpstr>
      <vt:lpstr>Practical notes for the MRI scanner</vt:lpstr>
      <vt:lpstr>Good luck!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Rechardt, Akilles (2024)</dc:creator>
  <cp:lastModifiedBy>Rechardt, Akilles (2024)</cp:lastModifiedBy>
  <cp:revision>4</cp:revision>
  <dcterms:created xsi:type="dcterms:W3CDTF">2026-01-14T15:40:25Z</dcterms:created>
  <dcterms:modified xsi:type="dcterms:W3CDTF">2026-02-17T12:50:41Z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0x010100A6BFDFDAAFA79C4BAA0204CCABDA3A42</vt:lpwstr>
  </property>
</Properties>
</file>